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21" roundtripDataSignature="AMtx7mg1us3nxFAhk3sF7s4nKIqxlml+Q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21" Type="http://customschemas.google.com/relationships/presentationmetadata" Target="meta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6" Type="http://schemas.openxmlformats.org/officeDocument/2006/relationships/slide" Target="slides/slide2.xml"/><Relationship Id="rId18" Type="http://schemas.openxmlformats.org/officeDocument/2006/relationships/slide" Target="slides/slide14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fca1a9c0ac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gfca1a9c0ac_1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de título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7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17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1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texto vertical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6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2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texto verticais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7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7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2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conteúdo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8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beçalho da Seção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9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9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uas Partes de Conteúdo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2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20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20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ção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1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1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21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21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21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mente título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 branco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údo com Legenda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4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4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24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2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2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m com Legenda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5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5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5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2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6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Relationship Id="rId4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Relationship Id="rId4" Type="http://schemas.openxmlformats.org/officeDocument/2006/relationships/image" Target="../media/image16.png"/><Relationship Id="rId10" Type="http://schemas.openxmlformats.org/officeDocument/2006/relationships/image" Target="../media/image22.png"/><Relationship Id="rId9" Type="http://schemas.openxmlformats.org/officeDocument/2006/relationships/image" Target="../media/image20.png"/><Relationship Id="rId5" Type="http://schemas.openxmlformats.org/officeDocument/2006/relationships/image" Target="../media/image17.png"/><Relationship Id="rId6" Type="http://schemas.openxmlformats.org/officeDocument/2006/relationships/image" Target="../media/image15.png"/><Relationship Id="rId7" Type="http://schemas.openxmlformats.org/officeDocument/2006/relationships/image" Target="../media/image18.png"/><Relationship Id="rId8" Type="http://schemas.openxmlformats.org/officeDocument/2006/relationships/image" Target="../media/image1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Relationship Id="rId4" Type="http://schemas.openxmlformats.org/officeDocument/2006/relationships/image" Target="../media/image2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1.png"/><Relationship Id="rId4" Type="http://schemas.openxmlformats.org/officeDocument/2006/relationships/image" Target="../media/image2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173736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4754" y="122241"/>
            <a:ext cx="2914335" cy="114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47" name="Google Shape;147;p10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148" name="Google Shape;148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fca1a9c0ac_1_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54" name="Google Shape;154;gfca1a9c0ac_1_0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155" name="Google Shape;155;gfca1a9c0ac_1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cdn.discordapp.com/attachments/861757202209701938/897541131573805126/bd_hex_logo.png" id="156" name="Google Shape;156;gfca1a9c0ac_1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34201" y="1956180"/>
            <a:ext cx="2203577" cy="2554363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gfca1a9c0ac_1_0"/>
          <p:cNvSpPr txBox="1"/>
          <p:nvPr/>
        </p:nvSpPr>
        <p:spPr>
          <a:xfrm>
            <a:off x="4064499" y="3004981"/>
            <a:ext cx="6693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3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 pacote {basedosdados}</a:t>
            </a:r>
            <a:endParaRPr b="1" sz="3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63" name="Google Shape;163;p1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164" name="Google Shape;164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426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12"/>
          <p:cNvSpPr txBox="1"/>
          <p:nvPr/>
        </p:nvSpPr>
        <p:spPr>
          <a:xfrm>
            <a:off x="481262" y="442762"/>
            <a:ext cx="8908513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 pacote permite utilizar a API do Google BigQuery diretamente do R: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66" name="Google Shape;166;p12"/>
          <p:cNvGrpSpPr/>
          <p:nvPr/>
        </p:nvGrpSpPr>
        <p:grpSpPr>
          <a:xfrm>
            <a:off x="419679" y="1706291"/>
            <a:ext cx="5420519" cy="4177693"/>
            <a:chOff x="0" y="13762"/>
            <a:chExt cx="5420519" cy="4177693"/>
          </a:xfrm>
        </p:grpSpPr>
        <p:sp>
          <p:nvSpPr>
            <p:cNvPr id="167" name="Google Shape;167;p12"/>
            <p:cNvSpPr/>
            <p:nvPr/>
          </p:nvSpPr>
          <p:spPr>
            <a:xfrm>
              <a:off x="0" y="13762"/>
              <a:ext cx="5420519" cy="1005543"/>
            </a:xfrm>
            <a:prstGeom prst="roundRect">
              <a:avLst>
                <a:gd fmla="val 16667" name="adj"/>
              </a:avLst>
            </a:prstGeom>
            <a:solidFill>
              <a:srgbClr val="548135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2"/>
            <p:cNvSpPr txBox="1"/>
            <p:nvPr/>
          </p:nvSpPr>
          <p:spPr>
            <a:xfrm>
              <a:off x="49087" y="62849"/>
              <a:ext cx="5322345" cy="907369"/>
            </a:xfrm>
            <a:prstGeom prst="rect">
              <a:avLst/>
            </a:prstGeom>
            <a:solidFill>
              <a:srgbClr val="34A15A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Definir o </a:t>
              </a:r>
              <a:r>
                <a:rPr i="1" lang="pt-BR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billing_id</a:t>
              </a:r>
              <a:r>
                <a:rPr lang="pt-BR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de um projeto criado no Google BQ</a:t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" name="Google Shape;169;p12"/>
            <p:cNvSpPr/>
            <p:nvPr/>
          </p:nvSpPr>
          <p:spPr>
            <a:xfrm>
              <a:off x="0" y="1071145"/>
              <a:ext cx="5420519" cy="1005543"/>
            </a:xfrm>
            <a:prstGeom prst="roundRect">
              <a:avLst>
                <a:gd fmla="val 16667" name="adj"/>
              </a:avLst>
            </a:prstGeom>
            <a:solidFill>
              <a:srgbClr val="548135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12"/>
            <p:cNvSpPr txBox="1"/>
            <p:nvPr/>
          </p:nvSpPr>
          <p:spPr>
            <a:xfrm>
              <a:off x="49087" y="1120232"/>
              <a:ext cx="5322345" cy="907369"/>
            </a:xfrm>
            <a:prstGeom prst="rect">
              <a:avLst/>
            </a:prstGeom>
            <a:solidFill>
              <a:srgbClr val="34A15A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Permite executar query SQL para baixar em disco ou em objeto criado na memória</a:t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" name="Google Shape;171;p12"/>
            <p:cNvSpPr/>
            <p:nvPr/>
          </p:nvSpPr>
          <p:spPr>
            <a:xfrm>
              <a:off x="0" y="2128529"/>
              <a:ext cx="5420519" cy="1005543"/>
            </a:xfrm>
            <a:prstGeom prst="roundRect">
              <a:avLst>
                <a:gd fmla="val 16667" name="adj"/>
              </a:avLst>
            </a:prstGeom>
            <a:solidFill>
              <a:srgbClr val="548135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12"/>
            <p:cNvSpPr txBox="1"/>
            <p:nvPr/>
          </p:nvSpPr>
          <p:spPr>
            <a:xfrm>
              <a:off x="49087" y="2177616"/>
              <a:ext cx="5322345" cy="907369"/>
            </a:xfrm>
            <a:prstGeom prst="rect">
              <a:avLst/>
            </a:prstGeom>
            <a:solidFill>
              <a:srgbClr val="34A15A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Integrado ao </a:t>
              </a:r>
              <a:r>
                <a:rPr b="1" lang="pt-BR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{dbplyr}</a:t>
              </a:r>
              <a:r>
                <a:rPr lang="pt-BR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, permite usar os verbos tradicionais do {tidyverse} para manusear os dados sem saber SQL</a:t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Google Shape;173;p12"/>
            <p:cNvSpPr/>
            <p:nvPr/>
          </p:nvSpPr>
          <p:spPr>
            <a:xfrm>
              <a:off x="0" y="3185912"/>
              <a:ext cx="5420519" cy="1005543"/>
            </a:xfrm>
            <a:prstGeom prst="roundRect">
              <a:avLst>
                <a:gd fmla="val 16667" name="adj"/>
              </a:avLst>
            </a:prstGeom>
            <a:solidFill>
              <a:srgbClr val="548135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12"/>
            <p:cNvSpPr txBox="1"/>
            <p:nvPr/>
          </p:nvSpPr>
          <p:spPr>
            <a:xfrm>
              <a:off x="49087" y="3234999"/>
              <a:ext cx="5322345" cy="907369"/>
            </a:xfrm>
            <a:prstGeom prst="rect">
              <a:avLst/>
            </a:prstGeom>
            <a:solidFill>
              <a:srgbClr val="34A15A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Pode ser utilizado com outras bases do BQ que você tenha acesso, inclusive para realizar joins</a:t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5" name="Google Shape;175;p12"/>
          <p:cNvGrpSpPr/>
          <p:nvPr/>
        </p:nvGrpSpPr>
        <p:grpSpPr>
          <a:xfrm>
            <a:off x="9518815" y="52"/>
            <a:ext cx="2567002" cy="2090444"/>
            <a:chOff x="7058885" y="1529617"/>
            <a:chExt cx="3741441" cy="3536532"/>
          </a:xfrm>
        </p:grpSpPr>
        <p:pic>
          <p:nvPicPr>
            <p:cNvPr descr="https://github.com/tidyverse/dbplyr/raw/main/man/figures/logo.png" id="176" name="Google Shape;176;p1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9034851" y="1620080"/>
              <a:ext cx="1765475" cy="203765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https://cdn.discordapp.com/attachments/861757202209701938/897541131573805126/bd_hex_logo.png" id="177" name="Google Shape;177;p1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7058885" y="1529617"/>
              <a:ext cx="1871413" cy="21693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tidyverse.png" id="178" name="Google Shape;178;p12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8145600" y="3067663"/>
              <a:ext cx="1731188" cy="199848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79" name="Google Shape;179;p12"/>
          <p:cNvGrpSpPr/>
          <p:nvPr/>
        </p:nvGrpSpPr>
        <p:grpSpPr>
          <a:xfrm>
            <a:off x="7759096" y="4357648"/>
            <a:ext cx="4024594" cy="1261942"/>
            <a:chOff x="6420244" y="4953895"/>
            <a:chExt cx="5057929" cy="1496078"/>
          </a:xfrm>
        </p:grpSpPr>
        <p:pic>
          <p:nvPicPr>
            <p:cNvPr descr="pipe.png" id="180" name="Google Shape;180;p12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7663308" y="4981389"/>
              <a:ext cx="1266990" cy="146858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tibble.png" id="181" name="Google Shape;181;p12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10191430" y="4958492"/>
              <a:ext cx="1286743" cy="14914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tidyr.png" id="182" name="Google Shape;182;p12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8927066" y="4953895"/>
              <a:ext cx="1295778" cy="14960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dplyr.png" id="183" name="Google Shape;183;p12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6420244" y="5014635"/>
              <a:ext cx="1243064" cy="143533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84" name="Google Shape;184;p12"/>
          <p:cNvSpPr txBox="1"/>
          <p:nvPr/>
        </p:nvSpPr>
        <p:spPr>
          <a:xfrm>
            <a:off x="7759111" y="2485425"/>
            <a:ext cx="3261327" cy="1477328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Assim é possível processar literalmente milhões de linhas em poucos minutos, usando os verbos já amplamente conhecidos do {</a:t>
            </a:r>
            <a:r>
              <a:rPr b="1" lang="pt-B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tidyverse</a:t>
            </a:r>
            <a:r>
              <a:rPr lang="pt-B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}!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90" name="Google Shape;190;p1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191" name="Google Shape;191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11"/>
          <p:cNvSpPr txBox="1"/>
          <p:nvPr/>
        </p:nvSpPr>
        <p:spPr>
          <a:xfrm>
            <a:off x="2749350" y="2230565"/>
            <a:ext cx="6693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Vamos ao R?</a:t>
            </a:r>
            <a:endParaRPr b="1" sz="3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3" name="Google Shape;193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33826" y="3092484"/>
            <a:ext cx="1324349" cy="1534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99" name="Google Shape;199;p1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200" name="Google Shape;200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46050" y="1294800"/>
            <a:ext cx="3884100" cy="4117427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13"/>
          <p:cNvSpPr txBox="1"/>
          <p:nvPr/>
        </p:nvSpPr>
        <p:spPr>
          <a:xfrm>
            <a:off x="838199" y="1538300"/>
            <a:ext cx="3884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¡Muchas gracias!</a:t>
            </a:r>
            <a:endParaRPr b="1" sz="3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08" name="Google Shape;208;p1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209" name="Google Shape;209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15" name="Google Shape;215;p1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216" name="Google Shape;216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91" name="Google Shape;91;p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92" name="Google Shape;92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98" name="Google Shape;98;p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99" name="Google Shape;99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05" name="Google Shape;105;p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106" name="Google Shape;106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12" name="Google Shape;112;p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113" name="Google Shape;113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19" name="Google Shape;119;p6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120" name="Google Shape;120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26" name="Google Shape;126;p7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127" name="Google Shape;127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33" name="Google Shape;133;p8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134" name="Google Shape;134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40" name="Google Shape;140;p9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141" name="Google Shape;141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o Office">
  <a:themeElements>
    <a:clrScheme name="Escritório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2021-10-28T14:57:05Z</dcterms:created>
  <dc:creator>Rodrigo</dc:creator>
</cp:coreProperties>
</file>